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6858000" type="screen4x3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17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73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755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431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36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69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47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043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362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672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411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402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01A74-39CB-43B8-AC62-074A3F931551}" type="datetimeFigureOut">
              <a:rPr lang="en-US" smtClean="0"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D310B6-A0F1-4CA6-92DD-7964DD394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73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72ED17-BE2B-480A-9E41-37A695EC7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0895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D0CF4B-4BFA-4FE9-B072-7F8665B39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418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3B2DBB-79FD-4D59-97C4-6DD451D4E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53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CCC2D1-676D-42E5-9706-5FA9576D9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1709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F59A7C-DCBA-43D3-9125-762FFBF42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00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84681E-563D-48A4-81D3-F24583D54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694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720074-A160-42DE-B0D5-69179D756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213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F9BE4C-35D5-43EF-9732-876A81DBC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746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68D715-9258-41C8-A444-D54A258DF0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74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4711A7-A96A-4C2E-84D0-0255DCED80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920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5696A9-2883-43D0-B49F-72A6722B5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235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825C04-CE89-4B40-B9AF-1C577F6A7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081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A0E179-5FA2-4212-A892-F774EB055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19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5899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</TotalTime>
  <Words>0</Words>
  <Application>Microsoft Office PowerPoint</Application>
  <PresentationFormat>On-screen Show (4:3)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新宇 穆</dc:creator>
  <cp:lastModifiedBy>新宇 穆</cp:lastModifiedBy>
  <cp:revision>6</cp:revision>
  <dcterms:created xsi:type="dcterms:W3CDTF">2024-04-07T17:46:12Z</dcterms:created>
  <dcterms:modified xsi:type="dcterms:W3CDTF">2024-04-07T17:49:36Z</dcterms:modified>
</cp:coreProperties>
</file>

<file path=docProps/thumbnail.jpeg>
</file>